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digiana Extreme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78413" y="2602165"/>
            <a:ext cx="7731175" cy="1335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000000"/>
                </a:solidFill>
                <a:latin typeface="Adigiana Extreme"/>
              </a:rPr>
              <a:t>Projekta aizstāvēšana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21527" y="6248294"/>
            <a:ext cx="3865587" cy="3010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5"/>
              </a:lnSpc>
            </a:pPr>
            <a:r>
              <a:rPr lang="en-US" sz="4282">
                <a:solidFill>
                  <a:srgbClr val="000000"/>
                </a:solidFill>
                <a:latin typeface="Adigiana Extreme"/>
              </a:rPr>
              <a:t>Rinats Andrejevs</a:t>
            </a:r>
          </a:p>
          <a:p>
            <a:pPr algn="ctr">
              <a:lnSpc>
                <a:spcPts val="5995"/>
              </a:lnSpc>
            </a:pPr>
            <a:r>
              <a:rPr lang="en-US" sz="4282">
                <a:solidFill>
                  <a:srgbClr val="000000"/>
                </a:solidFill>
                <a:latin typeface="Adigiana Extreme"/>
              </a:rPr>
              <a:t>Kaspars Cīrulis</a:t>
            </a:r>
          </a:p>
          <a:p>
            <a:pPr algn="ctr">
              <a:lnSpc>
                <a:spcPts val="5995"/>
              </a:lnSpc>
            </a:pPr>
            <a:r>
              <a:rPr lang="en-US" sz="4282">
                <a:solidFill>
                  <a:srgbClr val="000000"/>
                </a:solidFill>
                <a:latin typeface="Adigiana Extreme"/>
              </a:rPr>
              <a:t>Artemijs Drinkmanis</a:t>
            </a:r>
          </a:p>
          <a:p>
            <a:pPr algn="ctr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000000"/>
                </a:solidFill>
                <a:latin typeface="Adigiana Extreme"/>
              </a:rPr>
              <a:t>Oskars Kuzņecovs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067090" y="7154736"/>
            <a:ext cx="2336229" cy="2103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31"/>
              </a:lnSpc>
              <a:spcBef>
                <a:spcPct val="0"/>
              </a:spcBef>
            </a:pPr>
            <a:r>
              <a:rPr lang="en-US" sz="12236">
                <a:solidFill>
                  <a:srgbClr val="000000"/>
                </a:solidFill>
                <a:latin typeface="Adigiana Extreme"/>
              </a:rPr>
              <a:t>12.6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32940" y="3414906"/>
            <a:ext cx="9817538" cy="5114816"/>
          </a:xfrm>
          <a:custGeom>
            <a:avLst/>
            <a:gdLst/>
            <a:ahLst/>
            <a:cxnLst/>
            <a:rect l="l" t="t" r="r" b="b"/>
            <a:pathLst>
              <a:path w="9817538" h="5114816">
                <a:moveTo>
                  <a:pt x="0" y="0"/>
                </a:moveTo>
                <a:lnTo>
                  <a:pt x="9817538" y="0"/>
                </a:lnTo>
                <a:lnTo>
                  <a:pt x="9817538" y="5114816"/>
                </a:lnTo>
                <a:lnTo>
                  <a:pt x="0" y="51148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1777735" y="1405532"/>
            <a:ext cx="9817538" cy="1335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000000"/>
                </a:solidFill>
                <a:latin typeface="Adigiana Extreme"/>
              </a:rPr>
              <a:t>Bibliotekas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07830" y="1930428"/>
            <a:ext cx="8754032" cy="7561849"/>
          </a:xfrm>
          <a:custGeom>
            <a:avLst/>
            <a:gdLst/>
            <a:ahLst/>
            <a:cxnLst/>
            <a:rect l="l" t="t" r="r" b="b"/>
            <a:pathLst>
              <a:path w="8754032" h="7561849">
                <a:moveTo>
                  <a:pt x="0" y="0"/>
                </a:moveTo>
                <a:lnTo>
                  <a:pt x="8754032" y="0"/>
                </a:lnTo>
                <a:lnTo>
                  <a:pt x="8754032" y="7561849"/>
                </a:lnTo>
                <a:lnTo>
                  <a:pt x="0" y="7561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17592" y="1186524"/>
            <a:ext cx="5516608" cy="1268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dirty="0" err="1">
                <a:solidFill>
                  <a:srgbClr val="000000"/>
                </a:solidFill>
                <a:latin typeface="Adigiana Extreme"/>
              </a:rPr>
              <a:t>Funkcijas</a:t>
            </a:r>
            <a:endParaRPr lang="en-US" sz="7799" dirty="0">
              <a:solidFill>
                <a:srgbClr val="000000"/>
              </a:solidFill>
              <a:latin typeface="Adigiana Extrem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60791" y="2860700"/>
            <a:ext cx="8882166" cy="4565600"/>
          </a:xfrm>
          <a:custGeom>
            <a:avLst/>
            <a:gdLst/>
            <a:ahLst/>
            <a:cxnLst/>
            <a:rect l="l" t="t" r="r" b="b"/>
            <a:pathLst>
              <a:path w="8882166" h="4565600">
                <a:moveTo>
                  <a:pt x="0" y="0"/>
                </a:moveTo>
                <a:lnTo>
                  <a:pt x="8882166" y="0"/>
                </a:lnTo>
                <a:lnTo>
                  <a:pt x="8882166" y="4565600"/>
                </a:lnTo>
                <a:lnTo>
                  <a:pt x="0" y="4565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2940" y="1525291"/>
            <a:ext cx="6174660" cy="1268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dirty="0">
                <a:solidFill>
                  <a:srgbClr val="000000"/>
                </a:solidFill>
                <a:latin typeface="Adigiana Extreme"/>
              </a:rPr>
              <a:t>Main Menu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97362" y="4481487"/>
            <a:ext cx="9861938" cy="2851645"/>
          </a:xfrm>
          <a:custGeom>
            <a:avLst/>
            <a:gdLst/>
            <a:ahLst/>
            <a:cxnLst/>
            <a:rect l="l" t="t" r="r" b="b"/>
            <a:pathLst>
              <a:path w="9861938" h="2851645">
                <a:moveTo>
                  <a:pt x="0" y="0"/>
                </a:moveTo>
                <a:lnTo>
                  <a:pt x="9861938" y="0"/>
                </a:lnTo>
                <a:lnTo>
                  <a:pt x="9861938" y="2851645"/>
                </a:lnTo>
                <a:lnTo>
                  <a:pt x="0" y="2851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144852" y="1425615"/>
            <a:ext cx="9751748" cy="1268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dirty="0">
                <a:solidFill>
                  <a:srgbClr val="000000"/>
                </a:solidFill>
                <a:latin typeface="Adigiana Extreme"/>
              </a:rPr>
              <a:t>Register new User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0857" y="1773030"/>
            <a:ext cx="6206351" cy="7874726"/>
          </a:xfrm>
          <a:custGeom>
            <a:avLst/>
            <a:gdLst/>
            <a:ahLst/>
            <a:cxnLst/>
            <a:rect l="l" t="t" r="r" b="b"/>
            <a:pathLst>
              <a:path w="6206351" h="7874726">
                <a:moveTo>
                  <a:pt x="0" y="0"/>
                </a:moveTo>
                <a:lnTo>
                  <a:pt x="6206351" y="0"/>
                </a:lnTo>
                <a:lnTo>
                  <a:pt x="6206351" y="7874726"/>
                </a:lnTo>
                <a:lnTo>
                  <a:pt x="0" y="78747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15902" y="1620630"/>
            <a:ext cx="5813498" cy="1268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dirty="0">
                <a:solidFill>
                  <a:srgbClr val="000000"/>
                </a:solidFill>
                <a:latin typeface="Adigiana Extreme"/>
              </a:rPr>
              <a:t>Additional Menu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16486" y="3455214"/>
            <a:ext cx="11230351" cy="5031997"/>
          </a:xfrm>
          <a:custGeom>
            <a:avLst/>
            <a:gdLst/>
            <a:ahLst/>
            <a:cxnLst/>
            <a:rect l="l" t="t" r="r" b="b"/>
            <a:pathLst>
              <a:path w="11230351" h="5031997">
                <a:moveTo>
                  <a:pt x="0" y="0"/>
                </a:moveTo>
                <a:lnTo>
                  <a:pt x="11230352" y="0"/>
                </a:lnTo>
                <a:lnTo>
                  <a:pt x="11230352" y="5031997"/>
                </a:lnTo>
                <a:lnTo>
                  <a:pt x="0" y="5031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11028" y="1571876"/>
            <a:ext cx="11966772" cy="1268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dirty="0">
                <a:solidFill>
                  <a:srgbClr val="000000"/>
                </a:solidFill>
                <a:latin typeface="Adigiana Extreme"/>
              </a:rPr>
              <a:t>New Financial Record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37743" y="3314452"/>
            <a:ext cx="9612514" cy="3658096"/>
          </a:xfrm>
          <a:custGeom>
            <a:avLst/>
            <a:gdLst/>
            <a:ahLst/>
            <a:cxnLst/>
            <a:rect l="l" t="t" r="r" b="b"/>
            <a:pathLst>
              <a:path w="9612514" h="3658096">
                <a:moveTo>
                  <a:pt x="0" y="0"/>
                </a:moveTo>
                <a:lnTo>
                  <a:pt x="9612514" y="0"/>
                </a:lnTo>
                <a:lnTo>
                  <a:pt x="9612514" y="3658096"/>
                </a:lnTo>
                <a:lnTo>
                  <a:pt x="0" y="36580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41997" y="857250"/>
            <a:ext cx="11083603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Open Sans Bold"/>
              </a:rPr>
              <a:t>user details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3072" y="3009225"/>
            <a:ext cx="9593865" cy="2802702"/>
          </a:xfrm>
          <a:custGeom>
            <a:avLst/>
            <a:gdLst/>
            <a:ahLst/>
            <a:cxnLst/>
            <a:rect l="l" t="t" r="r" b="b"/>
            <a:pathLst>
              <a:path w="9593865" h="2802702">
                <a:moveTo>
                  <a:pt x="0" y="0"/>
                </a:moveTo>
                <a:lnTo>
                  <a:pt x="9593864" y="0"/>
                </a:lnTo>
                <a:lnTo>
                  <a:pt x="9593864" y="2802702"/>
                </a:lnTo>
                <a:lnTo>
                  <a:pt x="0" y="28027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62000" y="6743700"/>
            <a:ext cx="9369275" cy="2304417"/>
          </a:xfrm>
          <a:custGeom>
            <a:avLst/>
            <a:gdLst/>
            <a:ahLst/>
            <a:cxnLst/>
            <a:rect l="l" t="t" r="r" b="b"/>
            <a:pathLst>
              <a:path w="9369275" h="2304417">
                <a:moveTo>
                  <a:pt x="0" y="0"/>
                </a:moveTo>
                <a:lnTo>
                  <a:pt x="9369275" y="0"/>
                </a:lnTo>
                <a:lnTo>
                  <a:pt x="9369275" y="2304417"/>
                </a:lnTo>
                <a:lnTo>
                  <a:pt x="0" y="23044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230164" y="474465"/>
            <a:ext cx="11247836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Open Sans Bold"/>
              </a:rPr>
              <a:t>User deleting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90329" y="4072188"/>
            <a:ext cx="10107343" cy="3811667"/>
          </a:xfrm>
          <a:custGeom>
            <a:avLst/>
            <a:gdLst/>
            <a:ahLst/>
            <a:cxnLst/>
            <a:rect l="l" t="t" r="r" b="b"/>
            <a:pathLst>
              <a:path w="10107343" h="3811667">
                <a:moveTo>
                  <a:pt x="0" y="0"/>
                </a:moveTo>
                <a:lnTo>
                  <a:pt x="10107342" y="0"/>
                </a:lnTo>
                <a:lnTo>
                  <a:pt x="10107342" y="3811667"/>
                </a:lnTo>
                <a:lnTo>
                  <a:pt x="0" y="3811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668195" y="1067977"/>
            <a:ext cx="12354520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Open Sans Bold"/>
              </a:rPr>
              <a:t>Data input for record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3554" y="3465427"/>
            <a:ext cx="10146806" cy="2110310"/>
          </a:xfrm>
          <a:custGeom>
            <a:avLst/>
            <a:gdLst/>
            <a:ahLst/>
            <a:cxnLst/>
            <a:rect l="l" t="t" r="r" b="b"/>
            <a:pathLst>
              <a:path w="10146806" h="2110310">
                <a:moveTo>
                  <a:pt x="0" y="0"/>
                </a:moveTo>
                <a:lnTo>
                  <a:pt x="10146806" y="0"/>
                </a:lnTo>
                <a:lnTo>
                  <a:pt x="10146806" y="2110310"/>
                </a:lnTo>
                <a:lnTo>
                  <a:pt x="0" y="21103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40" b="-64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53554" y="6563547"/>
            <a:ext cx="10009860" cy="2207074"/>
          </a:xfrm>
          <a:custGeom>
            <a:avLst/>
            <a:gdLst/>
            <a:ahLst/>
            <a:cxnLst/>
            <a:rect l="l" t="t" r="r" b="b"/>
            <a:pathLst>
              <a:path w="10009860" h="2207074">
                <a:moveTo>
                  <a:pt x="0" y="0"/>
                </a:moveTo>
                <a:lnTo>
                  <a:pt x="10009860" y="0"/>
                </a:lnTo>
                <a:lnTo>
                  <a:pt x="10009860" y="2207074"/>
                </a:lnTo>
                <a:lnTo>
                  <a:pt x="0" y="22070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039594" y="348352"/>
            <a:ext cx="6208812" cy="122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00"/>
              </a:lnSpc>
            </a:pPr>
            <a:r>
              <a:rPr lang="en-US" sz="7214">
                <a:solidFill>
                  <a:srgbClr val="000000"/>
                </a:solidFill>
                <a:latin typeface="Open Sans Bold"/>
              </a:rPr>
              <a:t>Delete record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95748" y="2625221"/>
            <a:ext cx="355524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Data validation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63221" y="2427826"/>
            <a:ext cx="7616346" cy="3164538"/>
          </a:xfrm>
          <a:custGeom>
            <a:avLst/>
            <a:gdLst/>
            <a:ahLst/>
            <a:cxnLst/>
            <a:rect l="l" t="t" r="r" b="b"/>
            <a:pathLst>
              <a:path w="7616346" h="3164538">
                <a:moveTo>
                  <a:pt x="0" y="0"/>
                </a:moveTo>
                <a:lnTo>
                  <a:pt x="7616346" y="0"/>
                </a:lnTo>
                <a:lnTo>
                  <a:pt x="7616346" y="3164538"/>
                </a:lnTo>
                <a:lnTo>
                  <a:pt x="0" y="31645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922864" y="7520102"/>
            <a:ext cx="8291564" cy="1507557"/>
          </a:xfrm>
          <a:custGeom>
            <a:avLst/>
            <a:gdLst/>
            <a:ahLst/>
            <a:cxnLst/>
            <a:rect l="l" t="t" r="r" b="b"/>
            <a:pathLst>
              <a:path w="8291564" h="1507557">
                <a:moveTo>
                  <a:pt x="0" y="0"/>
                </a:moveTo>
                <a:lnTo>
                  <a:pt x="8291564" y="0"/>
                </a:lnTo>
                <a:lnTo>
                  <a:pt x="8291564" y="1507557"/>
                </a:lnTo>
                <a:lnTo>
                  <a:pt x="0" y="1507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32271" y="895350"/>
            <a:ext cx="7898146" cy="122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00"/>
              </a:lnSpc>
            </a:pPr>
            <a:r>
              <a:rPr lang="en-US" sz="7214">
                <a:solidFill>
                  <a:srgbClr val="000000"/>
                </a:solidFill>
                <a:latin typeface="Open Sans Bold"/>
              </a:rPr>
              <a:t>Output analytics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8988" y="6175392"/>
            <a:ext cx="7854016" cy="1111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16"/>
              </a:lnSpc>
            </a:pPr>
            <a:r>
              <a:rPr lang="en-US" sz="6511">
                <a:solidFill>
                  <a:srgbClr val="000000"/>
                </a:solidFill>
                <a:latin typeface="Open Sans Bold"/>
              </a:rPr>
              <a:t>Save records to file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30145" y="2126439"/>
            <a:ext cx="6512396" cy="1521414"/>
          </a:xfrm>
          <a:custGeom>
            <a:avLst/>
            <a:gdLst/>
            <a:ahLst/>
            <a:cxnLst/>
            <a:rect l="l" t="t" r="r" b="b"/>
            <a:pathLst>
              <a:path w="6512396" h="1521414">
                <a:moveTo>
                  <a:pt x="0" y="0"/>
                </a:moveTo>
                <a:lnTo>
                  <a:pt x="6512397" y="0"/>
                </a:lnTo>
                <a:lnTo>
                  <a:pt x="6512397" y="1521415"/>
                </a:lnTo>
                <a:lnTo>
                  <a:pt x="0" y="15214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30145" y="4709921"/>
            <a:ext cx="6651334" cy="1662834"/>
          </a:xfrm>
          <a:custGeom>
            <a:avLst/>
            <a:gdLst/>
            <a:ahLst/>
            <a:cxnLst/>
            <a:rect l="l" t="t" r="r" b="b"/>
            <a:pathLst>
              <a:path w="6651334" h="1662834">
                <a:moveTo>
                  <a:pt x="0" y="0"/>
                </a:moveTo>
                <a:lnTo>
                  <a:pt x="6651335" y="0"/>
                </a:lnTo>
                <a:lnTo>
                  <a:pt x="6651335" y="1662834"/>
                </a:lnTo>
                <a:lnTo>
                  <a:pt x="0" y="16628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69084" y="7596094"/>
            <a:ext cx="5414221" cy="1790858"/>
          </a:xfrm>
          <a:custGeom>
            <a:avLst/>
            <a:gdLst/>
            <a:ahLst/>
            <a:cxnLst/>
            <a:rect l="l" t="t" r="r" b="b"/>
            <a:pathLst>
              <a:path w="5414221" h="1790858">
                <a:moveTo>
                  <a:pt x="0" y="0"/>
                </a:moveTo>
                <a:lnTo>
                  <a:pt x="5414221" y="0"/>
                </a:lnTo>
                <a:lnTo>
                  <a:pt x="5414221" y="1790858"/>
                </a:lnTo>
                <a:lnTo>
                  <a:pt x="0" y="17908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368679" y="4696924"/>
            <a:ext cx="8229981" cy="2560438"/>
          </a:xfrm>
          <a:custGeom>
            <a:avLst/>
            <a:gdLst/>
            <a:ahLst/>
            <a:cxnLst/>
            <a:rect l="l" t="t" r="r" b="b"/>
            <a:pathLst>
              <a:path w="8229981" h="2560438">
                <a:moveTo>
                  <a:pt x="0" y="0"/>
                </a:moveTo>
                <a:lnTo>
                  <a:pt x="8229980" y="0"/>
                </a:lnTo>
                <a:lnTo>
                  <a:pt x="8229980" y="2560439"/>
                </a:lnTo>
                <a:lnTo>
                  <a:pt x="0" y="25604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923150" y="2379621"/>
            <a:ext cx="5121037" cy="1268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dirty="0">
                <a:solidFill>
                  <a:srgbClr val="000000"/>
                </a:solidFill>
                <a:latin typeface="Adigiana Extreme"/>
              </a:rPr>
              <a:t>Text file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32724" y="6418451"/>
            <a:ext cx="3307842" cy="1177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51"/>
              </a:lnSpc>
              <a:spcBef>
                <a:spcPct val="0"/>
              </a:spcBef>
            </a:pPr>
            <a:r>
              <a:rPr lang="en-US" sz="6822">
                <a:solidFill>
                  <a:srgbClr val="000000"/>
                </a:solidFill>
                <a:latin typeface="Adigiana Extreme"/>
              </a:rPr>
              <a:t>Total value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54963" y="3532278"/>
            <a:ext cx="2862760" cy="1177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51"/>
              </a:lnSpc>
              <a:spcBef>
                <a:spcPct val="0"/>
              </a:spcBef>
            </a:pPr>
            <a:r>
              <a:rPr lang="en-US" sz="6822">
                <a:solidFill>
                  <a:srgbClr val="000000"/>
                </a:solidFill>
                <a:latin typeface="Adigiana Extreme"/>
              </a:rPr>
              <a:t>Total loss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41794" y="757173"/>
            <a:ext cx="3489701" cy="1177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51"/>
              </a:lnSpc>
              <a:spcBef>
                <a:spcPct val="0"/>
              </a:spcBef>
            </a:pPr>
            <a:r>
              <a:rPr lang="en-US" sz="6822">
                <a:solidFill>
                  <a:srgbClr val="000000"/>
                </a:solidFill>
                <a:latin typeface="Adigiana Extreme"/>
              </a:rPr>
              <a:t>Total profit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62400" y="4305300"/>
            <a:ext cx="9282856" cy="1268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dirty="0" err="1">
                <a:solidFill>
                  <a:srgbClr val="000000"/>
                </a:solidFill>
                <a:latin typeface="Adigiana Extreme"/>
              </a:rPr>
              <a:t>Paldies</a:t>
            </a:r>
            <a:r>
              <a:rPr lang="en-US" sz="7799" dirty="0">
                <a:solidFill>
                  <a:srgbClr val="000000"/>
                </a:solidFill>
                <a:latin typeface="Adigiana Extreme"/>
              </a:rPr>
              <a:t> par </a:t>
            </a:r>
            <a:r>
              <a:rPr lang="en-US" sz="7799" dirty="0" err="1">
                <a:solidFill>
                  <a:srgbClr val="000000"/>
                </a:solidFill>
                <a:latin typeface="Adigiana Extreme"/>
              </a:rPr>
              <a:t>uzmanību</a:t>
            </a:r>
            <a:endParaRPr lang="en-US" sz="7799" dirty="0">
              <a:solidFill>
                <a:srgbClr val="000000"/>
              </a:solidFill>
              <a:latin typeface="Adigiana Extrem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</Words>
  <Application>Microsoft Office PowerPoint</Application>
  <PresentationFormat>Custom</PresentationFormat>
  <Paragraphs>24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Open Sans Bold</vt:lpstr>
      <vt:lpstr>Adigiana Extreme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Projekta aizstāvēšana</dc:title>
  <dc:creator>RVKG</dc:creator>
  <cp:lastModifiedBy>RVKG</cp:lastModifiedBy>
  <cp:revision>2</cp:revision>
  <dcterms:created xsi:type="dcterms:W3CDTF">2006-08-16T00:00:00Z</dcterms:created>
  <dcterms:modified xsi:type="dcterms:W3CDTF">2024-04-30T10:05:00Z</dcterms:modified>
  <dc:identifier>DAGD0i0AkEU</dc:identifier>
</cp:coreProperties>
</file>