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digiana Extreme" charset="1" panose="02000500000000000000"/>
      <p:regular r:id="rId10"/>
    </p:embeddedFont>
    <p:embeddedFont>
      <p:font typeface="Adigiana Extreme Italics" charset="1" panose="02000500000000000000"/>
      <p:regular r:id="rId11"/>
    </p:embeddedFont>
    <p:embeddedFont>
      <p:font typeface="Open Sans" charset="1" panose="020B0606030504020204"/>
      <p:regular r:id="rId12"/>
    </p:embeddedFont>
    <p:embeddedFont>
      <p:font typeface="Open Sans Bold" charset="1" panose="020B0806030504020204"/>
      <p:regular r:id="rId13"/>
    </p:embeddedFont>
    <p:embeddedFont>
      <p:font typeface="Open Sans Italics" charset="1" panose="020B0606030504020204"/>
      <p:regular r:id="rId14"/>
    </p:embeddedFont>
    <p:embeddedFont>
      <p:font typeface="Open Sans Bold Italics" charset="1" panose="020B0806030504020204"/>
      <p:regular r:id="rId15"/>
    </p:embeddedFont>
    <p:embeddedFont>
      <p:font typeface="Open Sans Light" charset="1" panose="020B0306030504020204"/>
      <p:regular r:id="rId16"/>
    </p:embeddedFont>
    <p:embeddedFont>
      <p:font typeface="Open Sans Light Italics" charset="1" panose="020B0306030504020204"/>
      <p:regular r:id="rId17"/>
    </p:embeddedFont>
    <p:embeddedFont>
      <p:font typeface="Open Sans Ultra-Bold" charset="1" panose="00000000000000000000"/>
      <p:regular r:id="rId18"/>
    </p:embeddedFont>
    <p:embeddedFont>
      <p:font typeface="Open Sans Ultra-Bold Italic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22" Target="slides/slide3.xml" Type="http://schemas.openxmlformats.org/officeDocument/2006/relationships/slide"/><Relationship Id="rId23" Target="slides/slide4.xml" Type="http://schemas.openxmlformats.org/officeDocument/2006/relationships/slide"/><Relationship Id="rId24" Target="slides/slide5.xml" Type="http://schemas.openxmlformats.org/officeDocument/2006/relationships/slide"/><Relationship Id="rId25" Target="slides/slide6.xml" Type="http://schemas.openxmlformats.org/officeDocument/2006/relationships/slide"/><Relationship Id="rId26" Target="slides/slide7.xml" Type="http://schemas.openxmlformats.org/officeDocument/2006/relationships/slide"/><Relationship Id="rId27" Target="slides/slide8.xml" Type="http://schemas.openxmlformats.org/officeDocument/2006/relationships/slide"/><Relationship Id="rId28" Target="slides/slide9.xml" Type="http://schemas.openxmlformats.org/officeDocument/2006/relationships/slide"/><Relationship Id="rId29" Target="slides/slide10.xml" Type="http://schemas.openxmlformats.org/officeDocument/2006/relationships/slide"/><Relationship Id="rId3" Target="viewProps.xml" Type="http://schemas.openxmlformats.org/officeDocument/2006/relationships/viewProps"/><Relationship Id="rId30" Target="slides/slide11.xml" Type="http://schemas.openxmlformats.org/officeDocument/2006/relationships/slide"/><Relationship Id="rId31" Target="slides/slide12.xml" Type="http://schemas.openxmlformats.org/officeDocument/2006/relationships/slide"/><Relationship Id="rId32" Target="slides/slide13.xml" Type="http://schemas.openxmlformats.org/officeDocument/2006/relationships/slide"/><Relationship Id="rId33" Target="slides/slide14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78413" y="2602165"/>
            <a:ext cx="7731175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Projekta aizstāvēšana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621527" y="6248294"/>
            <a:ext cx="3865587" cy="3010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Rinats Andrejevs</a:t>
            </a:r>
          </a:p>
          <a:p>
            <a:pPr algn="ctr">
              <a:lnSpc>
                <a:spcPts val="5995"/>
              </a:lnSpc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Kaspars Cīrulis</a:t>
            </a:r>
          </a:p>
          <a:p>
            <a:pPr algn="ctr">
              <a:lnSpc>
                <a:spcPts val="5995"/>
              </a:lnSpc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Artemijs Drinkmanis</a:t>
            </a:r>
          </a:p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000000"/>
                </a:solidFill>
                <a:latin typeface="Adigiana Extreme"/>
              </a:rPr>
              <a:t>Oskars Kuzņecovs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067090" y="7154736"/>
            <a:ext cx="2336229" cy="2103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131"/>
              </a:lnSpc>
              <a:spcBef>
                <a:spcPct val="0"/>
              </a:spcBef>
            </a:pPr>
            <a:r>
              <a:rPr lang="en-US" sz="12236">
                <a:solidFill>
                  <a:srgbClr val="000000"/>
                </a:solidFill>
                <a:latin typeface="Adigiana Extreme"/>
              </a:rPr>
              <a:t>12.6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32940" y="3414906"/>
            <a:ext cx="9817538" cy="5114816"/>
          </a:xfrm>
          <a:custGeom>
            <a:avLst/>
            <a:gdLst/>
            <a:ahLst/>
            <a:cxnLst/>
            <a:rect r="r" b="b" t="t" l="l"/>
            <a:pathLst>
              <a:path h="5114816" w="9817538">
                <a:moveTo>
                  <a:pt x="0" y="0"/>
                </a:moveTo>
                <a:lnTo>
                  <a:pt x="9817538" y="0"/>
                </a:lnTo>
                <a:lnTo>
                  <a:pt x="9817538" y="5114816"/>
                </a:lnTo>
                <a:lnTo>
                  <a:pt x="0" y="5114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777735" y="1405532"/>
            <a:ext cx="9817538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Bibliotekas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07830" y="1930428"/>
            <a:ext cx="8754032" cy="7561849"/>
          </a:xfrm>
          <a:custGeom>
            <a:avLst/>
            <a:gdLst/>
            <a:ahLst/>
            <a:cxnLst/>
            <a:rect r="r" b="b" t="t" l="l"/>
            <a:pathLst>
              <a:path h="7561849" w="8754032">
                <a:moveTo>
                  <a:pt x="0" y="0"/>
                </a:moveTo>
                <a:lnTo>
                  <a:pt x="8754032" y="0"/>
                </a:lnTo>
                <a:lnTo>
                  <a:pt x="8754032" y="7561849"/>
                </a:lnTo>
                <a:lnTo>
                  <a:pt x="0" y="7561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17592" y="1186524"/>
            <a:ext cx="3361879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Funkcijas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60791" y="2860700"/>
            <a:ext cx="8882166" cy="4565600"/>
          </a:xfrm>
          <a:custGeom>
            <a:avLst/>
            <a:gdLst/>
            <a:ahLst/>
            <a:cxnLst/>
            <a:rect r="r" b="b" t="t" l="l"/>
            <a:pathLst>
              <a:path h="4565600" w="8882166">
                <a:moveTo>
                  <a:pt x="0" y="0"/>
                </a:moveTo>
                <a:lnTo>
                  <a:pt x="8882166" y="0"/>
                </a:lnTo>
                <a:lnTo>
                  <a:pt x="8882166" y="4565600"/>
                </a:lnTo>
                <a:lnTo>
                  <a:pt x="0" y="4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2940" y="1525291"/>
            <a:ext cx="3773984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Main Menu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97362" y="4481487"/>
            <a:ext cx="9861938" cy="2851645"/>
          </a:xfrm>
          <a:custGeom>
            <a:avLst/>
            <a:gdLst/>
            <a:ahLst/>
            <a:cxnLst/>
            <a:rect r="r" b="b" t="t" l="l"/>
            <a:pathLst>
              <a:path h="2851645" w="9861938">
                <a:moveTo>
                  <a:pt x="0" y="0"/>
                </a:moveTo>
                <a:lnTo>
                  <a:pt x="9861938" y="0"/>
                </a:lnTo>
                <a:lnTo>
                  <a:pt x="9861938" y="2851645"/>
                </a:lnTo>
                <a:lnTo>
                  <a:pt x="0" y="2851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44852" y="1425615"/>
            <a:ext cx="6312545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Register new User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20857" y="1773030"/>
            <a:ext cx="6206351" cy="7874726"/>
          </a:xfrm>
          <a:custGeom>
            <a:avLst/>
            <a:gdLst/>
            <a:ahLst/>
            <a:cxnLst/>
            <a:rect r="r" b="b" t="t" l="l"/>
            <a:pathLst>
              <a:path h="7874726" w="6206351">
                <a:moveTo>
                  <a:pt x="0" y="0"/>
                </a:moveTo>
                <a:lnTo>
                  <a:pt x="6206351" y="0"/>
                </a:lnTo>
                <a:lnTo>
                  <a:pt x="6206351" y="7874726"/>
                </a:lnTo>
                <a:lnTo>
                  <a:pt x="0" y="7874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15902" y="1620630"/>
            <a:ext cx="5507831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Additional Menu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16486" y="3455214"/>
            <a:ext cx="11230351" cy="5031997"/>
          </a:xfrm>
          <a:custGeom>
            <a:avLst/>
            <a:gdLst/>
            <a:ahLst/>
            <a:cxnLst/>
            <a:rect r="r" b="b" t="t" l="l"/>
            <a:pathLst>
              <a:path h="5031997" w="11230351">
                <a:moveTo>
                  <a:pt x="0" y="0"/>
                </a:moveTo>
                <a:lnTo>
                  <a:pt x="11230352" y="0"/>
                </a:lnTo>
                <a:lnTo>
                  <a:pt x="11230352" y="5031997"/>
                </a:lnTo>
                <a:lnTo>
                  <a:pt x="0" y="5031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1028" y="1571876"/>
            <a:ext cx="7430244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New Financial Record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37743" y="3314452"/>
            <a:ext cx="9612514" cy="3658096"/>
          </a:xfrm>
          <a:custGeom>
            <a:avLst/>
            <a:gdLst/>
            <a:ahLst/>
            <a:cxnLst/>
            <a:rect r="r" b="b" t="t" l="l"/>
            <a:pathLst>
              <a:path h="3658096" w="9612514">
                <a:moveTo>
                  <a:pt x="0" y="0"/>
                </a:moveTo>
                <a:lnTo>
                  <a:pt x="9612514" y="0"/>
                </a:lnTo>
                <a:lnTo>
                  <a:pt x="9612514" y="3658096"/>
                </a:lnTo>
                <a:lnTo>
                  <a:pt x="0" y="3658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41997" y="857250"/>
            <a:ext cx="680963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Open Sans Bold"/>
              </a:rPr>
              <a:t>user</a:t>
            </a:r>
            <a:r>
              <a:rPr lang="en-US" sz="9200">
                <a:solidFill>
                  <a:srgbClr val="000000"/>
                </a:solidFill>
                <a:latin typeface="Open Sans Bold"/>
              </a:rPr>
              <a:t> details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90438" y="2041010"/>
            <a:ext cx="9593865" cy="2802702"/>
          </a:xfrm>
          <a:custGeom>
            <a:avLst/>
            <a:gdLst/>
            <a:ahLst/>
            <a:cxnLst/>
            <a:rect r="r" b="b" t="t" l="l"/>
            <a:pathLst>
              <a:path h="2802702" w="9593865">
                <a:moveTo>
                  <a:pt x="0" y="0"/>
                </a:moveTo>
                <a:lnTo>
                  <a:pt x="9593864" y="0"/>
                </a:lnTo>
                <a:lnTo>
                  <a:pt x="9593864" y="2802702"/>
                </a:lnTo>
                <a:lnTo>
                  <a:pt x="0" y="2802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6599" y="5291219"/>
            <a:ext cx="9369275" cy="2304417"/>
          </a:xfrm>
          <a:custGeom>
            <a:avLst/>
            <a:gdLst/>
            <a:ahLst/>
            <a:cxnLst/>
            <a:rect r="r" b="b" t="t" l="l"/>
            <a:pathLst>
              <a:path h="2304417" w="9369275">
                <a:moveTo>
                  <a:pt x="0" y="0"/>
                </a:moveTo>
                <a:lnTo>
                  <a:pt x="9369275" y="0"/>
                </a:lnTo>
                <a:lnTo>
                  <a:pt x="9369275" y="2304417"/>
                </a:lnTo>
                <a:lnTo>
                  <a:pt x="0" y="23044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30164" y="474465"/>
            <a:ext cx="775677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Open Sans Bold"/>
              </a:rPr>
              <a:t>User deleting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90329" y="4072188"/>
            <a:ext cx="10107343" cy="3811667"/>
          </a:xfrm>
          <a:custGeom>
            <a:avLst/>
            <a:gdLst/>
            <a:ahLst/>
            <a:cxnLst/>
            <a:rect r="r" b="b" t="t" l="l"/>
            <a:pathLst>
              <a:path h="3811667" w="10107343">
                <a:moveTo>
                  <a:pt x="0" y="0"/>
                </a:moveTo>
                <a:lnTo>
                  <a:pt x="10107342" y="0"/>
                </a:lnTo>
                <a:lnTo>
                  <a:pt x="10107342" y="3811667"/>
                </a:lnTo>
                <a:lnTo>
                  <a:pt x="0" y="3811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68195" y="1067977"/>
            <a:ext cx="1235452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Open Sans Bold"/>
              </a:rPr>
              <a:t>Data input for record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554" y="3465427"/>
            <a:ext cx="10146806" cy="2110310"/>
          </a:xfrm>
          <a:custGeom>
            <a:avLst/>
            <a:gdLst/>
            <a:ahLst/>
            <a:cxnLst/>
            <a:rect r="r" b="b" t="t" l="l"/>
            <a:pathLst>
              <a:path h="2110310" w="10146806">
                <a:moveTo>
                  <a:pt x="0" y="0"/>
                </a:moveTo>
                <a:lnTo>
                  <a:pt x="10146806" y="0"/>
                </a:lnTo>
                <a:lnTo>
                  <a:pt x="10146806" y="2110310"/>
                </a:lnTo>
                <a:lnTo>
                  <a:pt x="0" y="2110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40" r="0" b="-64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3554" y="6563547"/>
            <a:ext cx="10009860" cy="2207074"/>
          </a:xfrm>
          <a:custGeom>
            <a:avLst/>
            <a:gdLst/>
            <a:ahLst/>
            <a:cxnLst/>
            <a:rect r="r" b="b" t="t" l="l"/>
            <a:pathLst>
              <a:path h="2207074" w="10009860">
                <a:moveTo>
                  <a:pt x="0" y="0"/>
                </a:moveTo>
                <a:lnTo>
                  <a:pt x="10009860" y="0"/>
                </a:lnTo>
                <a:lnTo>
                  <a:pt x="10009860" y="2207074"/>
                </a:lnTo>
                <a:lnTo>
                  <a:pt x="0" y="2207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39594" y="348352"/>
            <a:ext cx="6208812" cy="1227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00"/>
              </a:lnSpc>
            </a:pPr>
            <a:r>
              <a:rPr lang="en-US" sz="7214">
                <a:solidFill>
                  <a:srgbClr val="000000"/>
                </a:solidFill>
                <a:latin typeface="Open Sans Bold"/>
              </a:rPr>
              <a:t>Delete record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095748" y="2625221"/>
            <a:ext cx="355524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Data validation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63221" y="2427826"/>
            <a:ext cx="7616346" cy="3164538"/>
          </a:xfrm>
          <a:custGeom>
            <a:avLst/>
            <a:gdLst/>
            <a:ahLst/>
            <a:cxnLst/>
            <a:rect r="r" b="b" t="t" l="l"/>
            <a:pathLst>
              <a:path h="3164538" w="7616346">
                <a:moveTo>
                  <a:pt x="0" y="0"/>
                </a:moveTo>
                <a:lnTo>
                  <a:pt x="7616346" y="0"/>
                </a:lnTo>
                <a:lnTo>
                  <a:pt x="7616346" y="3164538"/>
                </a:lnTo>
                <a:lnTo>
                  <a:pt x="0" y="3164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22864" y="7520102"/>
            <a:ext cx="8291564" cy="1507557"/>
          </a:xfrm>
          <a:custGeom>
            <a:avLst/>
            <a:gdLst/>
            <a:ahLst/>
            <a:cxnLst/>
            <a:rect r="r" b="b" t="t" l="l"/>
            <a:pathLst>
              <a:path h="1507557" w="8291564">
                <a:moveTo>
                  <a:pt x="0" y="0"/>
                </a:moveTo>
                <a:lnTo>
                  <a:pt x="8291564" y="0"/>
                </a:lnTo>
                <a:lnTo>
                  <a:pt x="8291564" y="1507557"/>
                </a:lnTo>
                <a:lnTo>
                  <a:pt x="0" y="1507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32271" y="895350"/>
            <a:ext cx="7898146" cy="1227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00"/>
              </a:lnSpc>
            </a:pPr>
            <a:r>
              <a:rPr lang="en-US" sz="7214">
                <a:solidFill>
                  <a:srgbClr val="000000"/>
                </a:solidFill>
                <a:latin typeface="Open Sans Bold"/>
              </a:rPr>
              <a:t>Output analytics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78988" y="6175392"/>
            <a:ext cx="7854016" cy="1111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6"/>
              </a:lnSpc>
            </a:pPr>
            <a:r>
              <a:rPr lang="en-US" sz="6511">
                <a:solidFill>
                  <a:srgbClr val="000000"/>
                </a:solidFill>
                <a:latin typeface="Open Sans Bold"/>
              </a:rPr>
              <a:t>Save records to file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0145" y="2126439"/>
            <a:ext cx="6512396" cy="1521414"/>
          </a:xfrm>
          <a:custGeom>
            <a:avLst/>
            <a:gdLst/>
            <a:ahLst/>
            <a:cxnLst/>
            <a:rect r="r" b="b" t="t" l="l"/>
            <a:pathLst>
              <a:path h="1521414" w="6512396">
                <a:moveTo>
                  <a:pt x="0" y="0"/>
                </a:moveTo>
                <a:lnTo>
                  <a:pt x="6512397" y="0"/>
                </a:lnTo>
                <a:lnTo>
                  <a:pt x="6512397" y="1521415"/>
                </a:lnTo>
                <a:lnTo>
                  <a:pt x="0" y="1521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0145" y="4709921"/>
            <a:ext cx="6651334" cy="1662834"/>
          </a:xfrm>
          <a:custGeom>
            <a:avLst/>
            <a:gdLst/>
            <a:ahLst/>
            <a:cxnLst/>
            <a:rect r="r" b="b" t="t" l="l"/>
            <a:pathLst>
              <a:path h="1662834" w="6651334">
                <a:moveTo>
                  <a:pt x="0" y="0"/>
                </a:moveTo>
                <a:lnTo>
                  <a:pt x="6651335" y="0"/>
                </a:lnTo>
                <a:lnTo>
                  <a:pt x="6651335" y="1662834"/>
                </a:lnTo>
                <a:lnTo>
                  <a:pt x="0" y="16628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69084" y="7596094"/>
            <a:ext cx="5414221" cy="1790858"/>
          </a:xfrm>
          <a:custGeom>
            <a:avLst/>
            <a:gdLst/>
            <a:ahLst/>
            <a:cxnLst/>
            <a:rect r="r" b="b" t="t" l="l"/>
            <a:pathLst>
              <a:path h="1790858" w="5414221">
                <a:moveTo>
                  <a:pt x="0" y="0"/>
                </a:moveTo>
                <a:lnTo>
                  <a:pt x="5414221" y="0"/>
                </a:lnTo>
                <a:lnTo>
                  <a:pt x="5414221" y="1790858"/>
                </a:lnTo>
                <a:lnTo>
                  <a:pt x="0" y="1790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68679" y="4696924"/>
            <a:ext cx="8229981" cy="2560438"/>
          </a:xfrm>
          <a:custGeom>
            <a:avLst/>
            <a:gdLst/>
            <a:ahLst/>
            <a:cxnLst/>
            <a:rect r="r" b="b" t="t" l="l"/>
            <a:pathLst>
              <a:path h="2560438" w="8229981">
                <a:moveTo>
                  <a:pt x="0" y="0"/>
                </a:moveTo>
                <a:lnTo>
                  <a:pt x="8229980" y="0"/>
                </a:lnTo>
                <a:lnTo>
                  <a:pt x="8229980" y="2560439"/>
                </a:lnTo>
                <a:lnTo>
                  <a:pt x="0" y="25604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023963" y="3361515"/>
            <a:ext cx="2919412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Text file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32724" y="6418451"/>
            <a:ext cx="3307842" cy="1177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1"/>
              </a:lnSpc>
              <a:spcBef>
                <a:spcPct val="0"/>
              </a:spcBef>
            </a:pPr>
            <a:r>
              <a:rPr lang="en-US" sz="6822">
                <a:solidFill>
                  <a:srgbClr val="000000"/>
                </a:solidFill>
                <a:latin typeface="Adigiana Extreme"/>
              </a:rPr>
              <a:t>Total value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54963" y="3532278"/>
            <a:ext cx="2862760" cy="1177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1"/>
              </a:lnSpc>
              <a:spcBef>
                <a:spcPct val="0"/>
              </a:spcBef>
            </a:pPr>
            <a:r>
              <a:rPr lang="en-US" sz="6822">
                <a:solidFill>
                  <a:srgbClr val="000000"/>
                </a:solidFill>
                <a:latin typeface="Adigiana Extreme"/>
              </a:rPr>
              <a:t>Total loss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041794" y="757173"/>
            <a:ext cx="3489701" cy="1177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1"/>
              </a:lnSpc>
              <a:spcBef>
                <a:spcPct val="0"/>
              </a:spcBef>
            </a:pPr>
            <a:r>
              <a:rPr lang="en-US" sz="6822">
                <a:solidFill>
                  <a:srgbClr val="000000"/>
                </a:solidFill>
                <a:latin typeface="Adigiana Extreme"/>
              </a:rPr>
              <a:t>Total profit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76143" y="4399596"/>
            <a:ext cx="7135713" cy="133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000000"/>
                </a:solidFill>
                <a:latin typeface="Adigiana Extreme"/>
              </a:rPr>
              <a:t>Paldies par uzmanību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DAGD0i0AkEU</dc:identifier>
  <dcterms:modified xsi:type="dcterms:W3CDTF">2011-08-01T06:04:30Z</dcterms:modified>
  <cp:revision>1</cp:revision>
  <dc:title>Projekta aizstāvēšana</dc:title>
</cp:coreProperties>
</file>